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  <p:sldMasterId id="2147483671" r:id="rId8"/>
  </p:sldMasterIdLst>
  <p:notesMasterIdLst>
    <p:notesMasterId r:id="rId24"/>
  </p:notesMasterIdLst>
  <p:sldIdLst>
    <p:sldId id="386" r:id="rId9"/>
    <p:sldId id="373" r:id="rId10"/>
    <p:sldId id="381" r:id="rId11"/>
    <p:sldId id="375" r:id="rId12"/>
    <p:sldId id="376" r:id="rId13"/>
    <p:sldId id="377" r:id="rId14"/>
    <p:sldId id="382" r:id="rId15"/>
    <p:sldId id="378" r:id="rId16"/>
    <p:sldId id="379" r:id="rId17"/>
    <p:sldId id="383" r:id="rId18"/>
    <p:sldId id="384" r:id="rId19"/>
    <p:sldId id="385" r:id="rId20"/>
    <p:sldId id="387" r:id="rId21"/>
    <p:sldId id="388" r:id="rId22"/>
    <p:sldId id="389" r:id="rId23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386"/>
            <p14:sldId id="373"/>
            <p14:sldId id="381"/>
            <p14:sldId id="375"/>
            <p14:sldId id="376"/>
            <p14:sldId id="377"/>
            <p14:sldId id="382"/>
            <p14:sldId id="378"/>
            <p14:sldId id="379"/>
            <p14:sldId id="383"/>
            <p14:sldId id="384"/>
            <p14:sldId id="385"/>
            <p14:sldId id="387"/>
            <p14:sldId id="388"/>
            <p14:sldId id="389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09" d="100"/>
          <a:sy n="109" d="100"/>
        </p:scale>
        <p:origin x="696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49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96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9000" r="-1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61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895350"/>
            <a:ext cx="4520956" cy="33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1"/>
            <a:ext cx="8915400" cy="609600"/>
          </a:xfrm>
        </p:spPr>
        <p:txBody>
          <a:bodyPr/>
          <a:lstStyle/>
          <a:p>
            <a:r>
              <a:rPr lang="en-US" dirty="0"/>
              <a:t>Form Helper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697860"/>
            <a:ext cx="8077200" cy="400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makeFormPanel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</a:p>
          <a:p>
            <a:pPr>
              <a:lnSpc>
                <a:spcPct val="115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rightLabel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==0)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}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200150"/>
            <a:ext cx="3355353" cy="10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79303"/>
            <a:ext cx="8077200" cy="45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makeFormPanel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"File protocol:"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,10, 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makeFormPanel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"Host name:"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,20,     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"Port number:"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,8);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makeFormPanel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"User name:"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,16,      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"Password:"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(0,8));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(0,8));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(0,8));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panD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panD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"Advanced..."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1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733550"/>
            <a:ext cx="38160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0" y="57151"/>
            <a:ext cx="3048000" cy="609600"/>
          </a:xfrm>
        </p:spPr>
        <p:txBody>
          <a:bodyPr/>
          <a:lstStyle/>
          <a:p>
            <a:r>
              <a:rPr lang="en-US" dirty="0"/>
              <a:t>Borders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68544"/>
            <a:ext cx="6705600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(8,0));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mainPanel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.setBorder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BorderFactory.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createEmptyBorder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(8,8,8,8));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.setBorder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BorderFactory.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createTitledBorder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"Session"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</a:p>
          <a:p>
            <a:pPr>
              <a:lnSpc>
                <a:spcPct val="115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(8,0));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46" y="1504950"/>
            <a:ext cx="5292969" cy="33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3607" y="69588"/>
            <a:ext cx="86868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java.awt.BorderLayout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java.awt.GridLayout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javax.swing.BorderFactory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javax.swing.JButton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javax.swing.JFrame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javax.swing.JLabel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javax.swing.JScrollPane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javax.swing.JTextArea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javax.swing.JTextField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WinSCP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makeFormPanel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leftLabel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String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rightLabel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(8,0));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leftLabel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rightLabel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JLabel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rightLabel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JTextField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==0)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}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3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33350"/>
            <a:ext cx="8686800" cy="490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leftButtons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leftButtons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"Tools"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leftButtons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"Manage"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JScrollPane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(20,20)));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leftButtons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(8,0));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.setBorder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BorderFactory.</a:t>
            </a:r>
            <a:r>
              <a:rPr 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createEmptyBorder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(8,8,8,8));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(1,3,8,8));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"Login"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"Close"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"Help"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rightButtons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rightButtons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rightButtons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rightA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makeFormPanel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"File protocol:"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,10, 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,0);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makeFormPanel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"Host name:"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,20,      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"Port number:"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,8);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makeFormPanel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"User name:"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,16,      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"Password:"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,0);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(8,8));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(8,8));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(8,8));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.setBorder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BorderFactory.</a:t>
            </a:r>
            <a:r>
              <a:rPr 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createTitledBorder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"Session"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1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33350"/>
            <a:ext cx="8686800" cy="377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rightA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panD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panD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"Advanced..."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panB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NORTH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8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.pack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8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8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88670"/>
            <a:ext cx="4149920" cy="2619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2" y="3510653"/>
            <a:ext cx="2819399" cy="1358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1" y="788670"/>
            <a:ext cx="2443614" cy="26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9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14" y="808098"/>
            <a:ext cx="5928947" cy="40063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21692" y="753390"/>
            <a:ext cx="2512646" cy="4104359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34337" y="751925"/>
            <a:ext cx="3524739" cy="4105823"/>
          </a:xfrm>
          <a:prstGeom prst="rect">
            <a:avLst/>
          </a:prstGeom>
          <a:solidFill>
            <a:srgbClr val="00B05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209800" y="2288841"/>
            <a:ext cx="1447800" cy="1465934"/>
            <a:chOff x="2209800" y="2288841"/>
            <a:chExt cx="1447800" cy="1465934"/>
          </a:xfrm>
        </p:grpSpPr>
        <p:sp>
          <p:nvSpPr>
            <p:cNvPr id="21" name="Quad Arrow 20"/>
            <p:cNvSpPr/>
            <p:nvPr/>
          </p:nvSpPr>
          <p:spPr>
            <a:xfrm>
              <a:off x="2209800" y="2288841"/>
              <a:ext cx="1447800" cy="1465934"/>
            </a:xfrm>
            <a:prstGeom prst="quad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5292" y="2831033"/>
              <a:ext cx="990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CENTER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86400" y="2165975"/>
            <a:ext cx="990600" cy="1290546"/>
            <a:chOff x="5486400" y="2165975"/>
            <a:chExt cx="990600" cy="1290546"/>
          </a:xfrm>
        </p:grpSpPr>
        <p:sp>
          <p:nvSpPr>
            <p:cNvPr id="24" name="Up-Down Arrow 23"/>
            <p:cNvSpPr/>
            <p:nvPr/>
          </p:nvSpPr>
          <p:spPr>
            <a:xfrm>
              <a:off x="5486400" y="2165975"/>
              <a:ext cx="609600" cy="129054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86400" y="2640533"/>
              <a:ext cx="990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EAST</a:t>
              </a: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246554" y="2250741"/>
            <a:ext cx="855784" cy="9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2777" y="20660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JPanel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01000" y="127902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JPanel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7213600" y="1473458"/>
            <a:ext cx="760718" cy="365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15200" y="222205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Border Layout</a:t>
            </a:r>
          </a:p>
        </p:txBody>
      </p:sp>
    </p:spTree>
    <p:extLst>
      <p:ext uri="{BB962C8B-B14F-4D97-AF65-F5344CB8AC3E}">
        <p14:creationId xmlns:p14="http://schemas.microsoft.com/office/powerpoint/2010/main" val="80186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14" y="808098"/>
            <a:ext cx="5928947" cy="40063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21692" y="753391"/>
            <a:ext cx="2512646" cy="3740456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34337" y="751925"/>
            <a:ext cx="3524739" cy="4105823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209800" y="2288841"/>
            <a:ext cx="1447800" cy="1465934"/>
            <a:chOff x="2209800" y="2288841"/>
            <a:chExt cx="1447800" cy="1465934"/>
          </a:xfrm>
        </p:grpSpPr>
        <p:sp>
          <p:nvSpPr>
            <p:cNvPr id="21" name="Quad Arrow 20"/>
            <p:cNvSpPr/>
            <p:nvPr/>
          </p:nvSpPr>
          <p:spPr>
            <a:xfrm>
              <a:off x="2209800" y="2288841"/>
              <a:ext cx="1447800" cy="1465934"/>
            </a:xfrm>
            <a:prstGeom prst="quad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5292" y="2831033"/>
              <a:ext cx="990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CENTER</a:t>
              </a: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246554" y="2250741"/>
            <a:ext cx="855784" cy="9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1317" y="205083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JTextArea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4256" y="4489571"/>
            <a:ext cx="2512646" cy="366836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3590" y="383473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JPanel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11249" y="4045399"/>
            <a:ext cx="641351" cy="60867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17702" y="4227194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WEST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47133" y="4197205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EAST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5552" y="4530945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27372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14" y="808098"/>
            <a:ext cx="5928947" cy="40063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142940" y="764821"/>
            <a:ext cx="3515160" cy="3740456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04497" y="759545"/>
            <a:ext cx="2533163" cy="4105823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47237" y="4506357"/>
            <a:ext cx="3507688" cy="35774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105040" y="1005806"/>
            <a:ext cx="88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JPanel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467600" y="1190625"/>
            <a:ext cx="600076" cy="8572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19600" y="4228278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SOUTH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00520" y="1371762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NORTH</a:t>
            </a:r>
          </a:p>
        </p:txBody>
      </p:sp>
    </p:spTree>
    <p:extLst>
      <p:ext uri="{BB962C8B-B14F-4D97-AF65-F5344CB8AC3E}">
        <p14:creationId xmlns:p14="http://schemas.microsoft.com/office/powerpoint/2010/main" val="38155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14" y="808098"/>
            <a:ext cx="5928947" cy="40063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142940" y="764821"/>
            <a:ext cx="3515160" cy="3635729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04497" y="759545"/>
            <a:ext cx="2533163" cy="4105823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47236" y="4400551"/>
            <a:ext cx="3510863" cy="46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260076" y="4432866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GRID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37332" y="4471951"/>
            <a:ext cx="2683608" cy="305789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490460" y="4564380"/>
            <a:ext cx="76200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16808" y="4271919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EAST</a:t>
            </a:r>
          </a:p>
        </p:txBody>
      </p:sp>
    </p:spTree>
    <p:extLst>
      <p:ext uri="{BB962C8B-B14F-4D97-AF65-F5344CB8AC3E}">
        <p14:creationId xmlns:p14="http://schemas.microsoft.com/office/powerpoint/2010/main" val="41594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428750"/>
            <a:ext cx="3619475" cy="3141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399" y="107691"/>
            <a:ext cx="5867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leftButtons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leftButtons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"Tools"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leftButtons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"Manage"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JScrollPane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(20,20)));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leftButtons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GridLayout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(1,3,8,8));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"Login"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"Close"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"Help"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rightButtons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rightButtons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buttonGrid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rightButtons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	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BorderLayout.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EAST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"Tinker"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.setDefaultCloseOperation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JFrame.</a:t>
            </a:r>
            <a:r>
              <a:rPr lang="en-US" sz="10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DISPOSE_ON_CLOSE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.setContentPane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mainPanel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.pack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jf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.setVisible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5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Panel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14" y="808098"/>
            <a:ext cx="5928947" cy="40063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142940" y="1190625"/>
            <a:ext cx="3515160" cy="1990725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04497" y="759545"/>
            <a:ext cx="2533163" cy="4105823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47237" y="4506357"/>
            <a:ext cx="3507688" cy="357743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00520" y="1541237"/>
            <a:ext cx="88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WEST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57675" y="1857375"/>
            <a:ext cx="2332186" cy="459581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94666" y="1895625"/>
            <a:ext cx="2245834" cy="130025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83680" y="1857947"/>
            <a:ext cx="868680" cy="458534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7438" y="1541237"/>
            <a:ext cx="88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EAST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19910" y="1817998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NORTH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01148" y="2055163"/>
            <a:ext cx="2239352" cy="230837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22944" y="2025277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335274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/>
      <p:bldP spid="14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Panel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14" y="808098"/>
            <a:ext cx="5928947" cy="40063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142940" y="1190625"/>
            <a:ext cx="3515160" cy="1990725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04497" y="759545"/>
            <a:ext cx="2533163" cy="4105823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47237" y="4506357"/>
            <a:ext cx="3507688" cy="357743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83339" y="1943846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SOUTH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52859" y="1497986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NORTH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64370" y="1389673"/>
            <a:ext cx="3149890" cy="461987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64660" y="1856844"/>
            <a:ext cx="3149600" cy="452016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64660" y="2355850"/>
            <a:ext cx="3149600" cy="394970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64660" y="2748384"/>
            <a:ext cx="3149600" cy="314856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400679" y="2360172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NORTH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4260" y="2799277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SOUTH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42398" y="2786203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WEST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4699" y="2783543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EAST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264660" y="2748308"/>
            <a:ext cx="3149600" cy="314856"/>
          </a:xfrm>
          <a:prstGeom prst="rect">
            <a:avLst/>
          </a:prstGeom>
          <a:solidFill>
            <a:srgbClr val="4F81BD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16879" y="1726656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NORTH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69791" y="2628737"/>
            <a:ext cx="78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15780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4" grpId="0" animBg="1"/>
      <p:bldP spid="15" grpId="0" animBg="1"/>
      <p:bldP spid="16" grpId="0" animBg="1"/>
      <p:bldP spid="21" grpId="0"/>
      <p:bldP spid="22" grpId="0"/>
      <p:bldP spid="25" grpId="0" animBg="1"/>
      <p:bldP spid="30" grpId="0"/>
      <p:bldP spid="31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10889</TotalTime>
  <Words>102</Words>
  <Application>Microsoft Office PowerPoint</Application>
  <PresentationFormat>On-screen Show (16:9)</PresentationFormat>
  <Paragraphs>221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Custom Design</vt:lpstr>
      <vt:lpstr>PowerPoint Presentation</vt:lpstr>
      <vt:lpstr>Complex Example</vt:lpstr>
      <vt:lpstr>Main Layout</vt:lpstr>
      <vt:lpstr>Left Side</vt:lpstr>
      <vt:lpstr>Right Side</vt:lpstr>
      <vt:lpstr>Right Side</vt:lpstr>
      <vt:lpstr>PowerPoint Presentation</vt:lpstr>
      <vt:lpstr>Form Panel</vt:lpstr>
      <vt:lpstr>Form Panel</vt:lpstr>
      <vt:lpstr>Form Helper Function</vt:lpstr>
      <vt:lpstr>PowerPoint Presentation</vt:lpstr>
      <vt:lpstr>Borders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379</cp:revision>
  <cp:lastPrinted>2015-07-06T21:44:19Z</cp:lastPrinted>
  <dcterms:created xsi:type="dcterms:W3CDTF">2015-07-04T21:12:26Z</dcterms:created>
  <dcterms:modified xsi:type="dcterms:W3CDTF">2016-07-27T20:17:55Z</dcterms:modified>
</cp:coreProperties>
</file>